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iriam Libre" panose="00000500000000000000" pitchFamily="2" charset="-79"/>
      <p:regular r:id="rId7"/>
      <p:bold r:id="rId8"/>
    </p:embeddedFont>
    <p:embeddedFont>
      <p:font typeface="Miriam Libre Bold" panose="00000800000000000000" charset="-79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8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2005" y="-3070045"/>
            <a:ext cx="25852010" cy="20518439"/>
            <a:chOff x="0" y="0"/>
            <a:chExt cx="34469347" cy="27357918"/>
          </a:xfrm>
        </p:grpSpPr>
        <p:sp>
          <p:nvSpPr>
            <p:cNvPr id="3" name="Freeform 3"/>
            <p:cNvSpPr/>
            <p:nvPr/>
          </p:nvSpPr>
          <p:spPr>
            <a:xfrm>
              <a:off x="18355438" y="0"/>
              <a:ext cx="13472410" cy="13438729"/>
            </a:xfrm>
            <a:custGeom>
              <a:avLst/>
              <a:gdLst/>
              <a:ahLst/>
              <a:cxnLst/>
              <a:rect l="l" t="t" r="r" b="b"/>
              <a:pathLst>
                <a:path w="13472410" h="13438729">
                  <a:moveTo>
                    <a:pt x="0" y="0"/>
                  </a:moveTo>
                  <a:lnTo>
                    <a:pt x="13472410" y="0"/>
                  </a:lnTo>
                  <a:lnTo>
                    <a:pt x="13472410" y="13438729"/>
                  </a:lnTo>
                  <a:lnTo>
                    <a:pt x="0" y="1343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833000" y="5282842"/>
              <a:ext cx="8636347" cy="8636347"/>
            </a:xfrm>
            <a:custGeom>
              <a:avLst/>
              <a:gdLst/>
              <a:ahLst/>
              <a:cxnLst/>
              <a:rect l="l" t="t" r="r" b="b"/>
              <a:pathLst>
                <a:path w="8636347" h="8636347">
                  <a:moveTo>
                    <a:pt x="0" y="0"/>
                  </a:moveTo>
                  <a:lnTo>
                    <a:pt x="8636347" y="0"/>
                  </a:lnTo>
                  <a:lnTo>
                    <a:pt x="8636347" y="8636348"/>
                  </a:lnTo>
                  <a:lnTo>
                    <a:pt x="0" y="863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5" name="Freeform 5"/>
            <p:cNvSpPr/>
            <p:nvPr/>
          </p:nvSpPr>
          <p:spPr>
            <a:xfrm rot="2700000">
              <a:off x="14069340" y="12076972"/>
              <a:ext cx="341599" cy="341599"/>
            </a:xfrm>
            <a:custGeom>
              <a:avLst/>
              <a:gdLst/>
              <a:ahLst/>
              <a:cxnLst/>
              <a:rect l="l" t="t" r="r" b="b"/>
              <a:pathLst>
                <a:path w="341599" h="341599">
                  <a:moveTo>
                    <a:pt x="0" y="0"/>
                  </a:moveTo>
                  <a:lnTo>
                    <a:pt x="341599" y="0"/>
                  </a:lnTo>
                  <a:lnTo>
                    <a:pt x="341599" y="341599"/>
                  </a:lnTo>
                  <a:lnTo>
                    <a:pt x="0" y="341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Freeform 6"/>
            <p:cNvSpPr/>
            <p:nvPr/>
          </p:nvSpPr>
          <p:spPr>
            <a:xfrm>
              <a:off x="6072977" y="11390451"/>
              <a:ext cx="16007486" cy="15967467"/>
            </a:xfrm>
            <a:custGeom>
              <a:avLst/>
              <a:gdLst/>
              <a:ahLst/>
              <a:cxnLst/>
              <a:rect l="l" t="t" r="r" b="b"/>
              <a:pathLst>
                <a:path w="16007486" h="15967467">
                  <a:moveTo>
                    <a:pt x="0" y="0"/>
                  </a:moveTo>
                  <a:lnTo>
                    <a:pt x="16007486" y="0"/>
                  </a:lnTo>
                  <a:lnTo>
                    <a:pt x="16007486" y="15967467"/>
                  </a:lnTo>
                  <a:lnTo>
                    <a:pt x="0" y="15967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92282" y="1434252"/>
              <a:ext cx="11643089" cy="10813519"/>
            </a:xfrm>
            <a:custGeom>
              <a:avLst/>
              <a:gdLst/>
              <a:ahLst/>
              <a:cxnLst/>
              <a:rect l="l" t="t" r="r" b="b"/>
              <a:pathLst>
                <a:path w="11643089" h="10813519">
                  <a:moveTo>
                    <a:pt x="0" y="0"/>
                  </a:moveTo>
                  <a:lnTo>
                    <a:pt x="11643090" y="0"/>
                  </a:lnTo>
                  <a:lnTo>
                    <a:pt x="11643090" y="10813520"/>
                  </a:lnTo>
                  <a:lnTo>
                    <a:pt x="0" y="1081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98593" y="524062"/>
              <a:ext cx="11777382" cy="11713142"/>
            </a:xfrm>
            <a:custGeom>
              <a:avLst/>
              <a:gdLst/>
              <a:ahLst/>
              <a:cxnLst/>
              <a:rect l="l" t="t" r="r" b="b"/>
              <a:pathLst>
                <a:path w="11777382" h="11713142">
                  <a:moveTo>
                    <a:pt x="0" y="0"/>
                  </a:moveTo>
                  <a:lnTo>
                    <a:pt x="11777382" y="0"/>
                  </a:lnTo>
                  <a:lnTo>
                    <a:pt x="11777382" y="11713142"/>
                  </a:lnTo>
                  <a:lnTo>
                    <a:pt x="0" y="1171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681754" y="10834632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2"/>
                  </a:lnTo>
                  <a:lnTo>
                    <a:pt x="0" y="122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20050" y="8797055"/>
              <a:ext cx="13373152" cy="13300208"/>
            </a:xfrm>
            <a:custGeom>
              <a:avLst/>
              <a:gdLst/>
              <a:ahLst/>
              <a:cxnLst/>
              <a:rect l="l" t="t" r="r" b="b"/>
              <a:pathLst>
                <a:path w="13373152" h="13300208">
                  <a:moveTo>
                    <a:pt x="0" y="0"/>
                  </a:moveTo>
                  <a:lnTo>
                    <a:pt x="13373152" y="0"/>
                  </a:lnTo>
                  <a:lnTo>
                    <a:pt x="13373152" y="13300208"/>
                  </a:lnTo>
                  <a:lnTo>
                    <a:pt x="0" y="1330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6559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1"/>
                  </a:lnTo>
                  <a:lnTo>
                    <a:pt x="0" y="1227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66750" y="-1375710"/>
            <a:ext cx="12615927" cy="14853585"/>
          </a:xfrm>
          <a:custGeom>
            <a:avLst/>
            <a:gdLst/>
            <a:ahLst/>
            <a:cxnLst/>
            <a:rect l="l" t="t" r="r" b="b"/>
            <a:pathLst>
              <a:path w="12615927" h="14853585">
                <a:moveTo>
                  <a:pt x="0" y="0"/>
                </a:moveTo>
                <a:lnTo>
                  <a:pt x="12615927" y="0"/>
                </a:lnTo>
                <a:lnTo>
                  <a:pt x="12615927" y="14853585"/>
                </a:lnTo>
                <a:lnTo>
                  <a:pt x="0" y="14853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</a:blip>
            <a:stretch>
              <a:fillRect r="-9406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881062" y="3576320"/>
            <a:ext cx="16525875" cy="326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 spc="-127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</a:t>
            </a:r>
            <a:r>
              <a:rPr lang="en-US" sz="6399" b="1" spc="-127" dirty="0">
                <a:solidFill>
                  <a:srgbClr val="000000"/>
                </a:solidFill>
                <a:latin typeface="Miriam Libre Bold"/>
                <a:ea typeface="Miriam Libre Bold"/>
                <a:cs typeface="Miriam Libre Bold"/>
                <a:sym typeface="Miriam Libre Bold"/>
              </a:rPr>
              <a:t> Internet</a:t>
            </a:r>
            <a:r>
              <a:rPr lang="en-US" sz="6399" spc="-127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is </a:t>
            </a:r>
            <a:r>
              <a:rPr lang="en-US" sz="6399" b="1" spc="-127" dirty="0">
                <a:solidFill>
                  <a:srgbClr val="000000"/>
                </a:solidFill>
                <a:latin typeface="Miriam Libre Bold"/>
                <a:ea typeface="Miriam Libre Bold"/>
                <a:cs typeface="Miriam Libre Bold"/>
                <a:sym typeface="Miriam Libre Bold"/>
              </a:rPr>
              <a:t>deeply integrated</a:t>
            </a:r>
            <a:r>
              <a:rPr lang="en-US" sz="6399" spc="-127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into the </a:t>
            </a:r>
            <a:r>
              <a:rPr lang="en-US" sz="6399" b="1" spc="-127" dirty="0">
                <a:solidFill>
                  <a:srgbClr val="000000"/>
                </a:solidFill>
                <a:latin typeface="Miriam Libre Bold"/>
                <a:ea typeface="Miriam Libre Bold"/>
                <a:cs typeface="Miriam Libre Bold"/>
                <a:sym typeface="Miriam Libre Bold"/>
              </a:rPr>
              <a:t>average Filipino’s daily life;</a:t>
            </a:r>
            <a:r>
              <a:rPr lang="en-US" sz="6399" spc="-127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using this for work, social needs, entertainment, among other mundane things.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78922" y="9201150"/>
            <a:ext cx="588037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 INTERNET FREEDOM NETWORK | DRAPAC 2025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20129"/>
            <a:ext cx="2083728" cy="1017142"/>
          </a:xfrm>
          <a:custGeom>
            <a:avLst/>
            <a:gdLst/>
            <a:ahLst/>
            <a:cxnLst/>
            <a:rect l="l" t="t" r="r" b="b"/>
            <a:pathLst>
              <a:path w="2083728" h="1017142">
                <a:moveTo>
                  <a:pt x="0" y="0"/>
                </a:moveTo>
                <a:lnTo>
                  <a:pt x="2083728" y="0"/>
                </a:lnTo>
                <a:lnTo>
                  <a:pt x="2083728" y="1017142"/>
                </a:lnTo>
                <a:lnTo>
                  <a:pt x="0" y="101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pic>
        <p:nvPicPr>
          <p:cNvPr id="17" name="Picture 16" descr="A screenshot of a black background with text and icons&#10;&#10;AI-generated content may be incorrect.">
            <a:extLst>
              <a:ext uri="{FF2B5EF4-FFF2-40B4-BE49-F238E27FC236}">
                <a16:creationId xmlns:a16="http://schemas.microsoft.com/office/drawing/2014/main" id="{CEB83680-C14D-2C19-CC81-3E5D4989ED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77" y="2047597"/>
            <a:ext cx="11895246" cy="6671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2005" y="-3070045"/>
            <a:ext cx="25852010" cy="20518439"/>
            <a:chOff x="0" y="0"/>
            <a:chExt cx="34469347" cy="27357918"/>
          </a:xfrm>
        </p:grpSpPr>
        <p:sp>
          <p:nvSpPr>
            <p:cNvPr id="3" name="Freeform 3"/>
            <p:cNvSpPr/>
            <p:nvPr/>
          </p:nvSpPr>
          <p:spPr>
            <a:xfrm>
              <a:off x="18355438" y="0"/>
              <a:ext cx="13472410" cy="13438729"/>
            </a:xfrm>
            <a:custGeom>
              <a:avLst/>
              <a:gdLst/>
              <a:ahLst/>
              <a:cxnLst/>
              <a:rect l="l" t="t" r="r" b="b"/>
              <a:pathLst>
                <a:path w="13472410" h="13438729">
                  <a:moveTo>
                    <a:pt x="0" y="0"/>
                  </a:moveTo>
                  <a:lnTo>
                    <a:pt x="13472410" y="0"/>
                  </a:lnTo>
                  <a:lnTo>
                    <a:pt x="13472410" y="13438729"/>
                  </a:lnTo>
                  <a:lnTo>
                    <a:pt x="0" y="1343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833000" y="5282842"/>
              <a:ext cx="8636347" cy="8636347"/>
            </a:xfrm>
            <a:custGeom>
              <a:avLst/>
              <a:gdLst/>
              <a:ahLst/>
              <a:cxnLst/>
              <a:rect l="l" t="t" r="r" b="b"/>
              <a:pathLst>
                <a:path w="8636347" h="8636347">
                  <a:moveTo>
                    <a:pt x="0" y="0"/>
                  </a:moveTo>
                  <a:lnTo>
                    <a:pt x="8636347" y="0"/>
                  </a:lnTo>
                  <a:lnTo>
                    <a:pt x="8636347" y="8636348"/>
                  </a:lnTo>
                  <a:lnTo>
                    <a:pt x="0" y="863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5" name="Freeform 5"/>
            <p:cNvSpPr/>
            <p:nvPr/>
          </p:nvSpPr>
          <p:spPr>
            <a:xfrm rot="2700000">
              <a:off x="14069340" y="12076972"/>
              <a:ext cx="341599" cy="341599"/>
            </a:xfrm>
            <a:custGeom>
              <a:avLst/>
              <a:gdLst/>
              <a:ahLst/>
              <a:cxnLst/>
              <a:rect l="l" t="t" r="r" b="b"/>
              <a:pathLst>
                <a:path w="341599" h="341599">
                  <a:moveTo>
                    <a:pt x="0" y="0"/>
                  </a:moveTo>
                  <a:lnTo>
                    <a:pt x="341599" y="0"/>
                  </a:lnTo>
                  <a:lnTo>
                    <a:pt x="341599" y="341599"/>
                  </a:lnTo>
                  <a:lnTo>
                    <a:pt x="0" y="341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Freeform 6"/>
            <p:cNvSpPr/>
            <p:nvPr/>
          </p:nvSpPr>
          <p:spPr>
            <a:xfrm>
              <a:off x="6072977" y="11390451"/>
              <a:ext cx="16007486" cy="15967467"/>
            </a:xfrm>
            <a:custGeom>
              <a:avLst/>
              <a:gdLst/>
              <a:ahLst/>
              <a:cxnLst/>
              <a:rect l="l" t="t" r="r" b="b"/>
              <a:pathLst>
                <a:path w="16007486" h="15967467">
                  <a:moveTo>
                    <a:pt x="0" y="0"/>
                  </a:moveTo>
                  <a:lnTo>
                    <a:pt x="16007486" y="0"/>
                  </a:lnTo>
                  <a:lnTo>
                    <a:pt x="16007486" y="15967467"/>
                  </a:lnTo>
                  <a:lnTo>
                    <a:pt x="0" y="15967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92282" y="1434252"/>
              <a:ext cx="11643089" cy="10813519"/>
            </a:xfrm>
            <a:custGeom>
              <a:avLst/>
              <a:gdLst/>
              <a:ahLst/>
              <a:cxnLst/>
              <a:rect l="l" t="t" r="r" b="b"/>
              <a:pathLst>
                <a:path w="11643089" h="10813519">
                  <a:moveTo>
                    <a:pt x="0" y="0"/>
                  </a:moveTo>
                  <a:lnTo>
                    <a:pt x="11643090" y="0"/>
                  </a:lnTo>
                  <a:lnTo>
                    <a:pt x="11643090" y="10813520"/>
                  </a:lnTo>
                  <a:lnTo>
                    <a:pt x="0" y="1081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98593" y="524062"/>
              <a:ext cx="11777382" cy="11713142"/>
            </a:xfrm>
            <a:custGeom>
              <a:avLst/>
              <a:gdLst/>
              <a:ahLst/>
              <a:cxnLst/>
              <a:rect l="l" t="t" r="r" b="b"/>
              <a:pathLst>
                <a:path w="11777382" h="11713142">
                  <a:moveTo>
                    <a:pt x="0" y="0"/>
                  </a:moveTo>
                  <a:lnTo>
                    <a:pt x="11777382" y="0"/>
                  </a:lnTo>
                  <a:lnTo>
                    <a:pt x="11777382" y="11713142"/>
                  </a:lnTo>
                  <a:lnTo>
                    <a:pt x="0" y="1171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681754" y="10834632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2"/>
                  </a:lnTo>
                  <a:lnTo>
                    <a:pt x="0" y="122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20050" y="8797055"/>
              <a:ext cx="13373152" cy="13300208"/>
            </a:xfrm>
            <a:custGeom>
              <a:avLst/>
              <a:gdLst/>
              <a:ahLst/>
              <a:cxnLst/>
              <a:rect l="l" t="t" r="r" b="b"/>
              <a:pathLst>
                <a:path w="13373152" h="13300208">
                  <a:moveTo>
                    <a:pt x="0" y="0"/>
                  </a:moveTo>
                  <a:lnTo>
                    <a:pt x="13373152" y="0"/>
                  </a:lnTo>
                  <a:lnTo>
                    <a:pt x="13373152" y="13300208"/>
                  </a:lnTo>
                  <a:lnTo>
                    <a:pt x="0" y="1330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6559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1"/>
                  </a:lnTo>
                  <a:lnTo>
                    <a:pt x="0" y="1227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66750" y="-1375710"/>
            <a:ext cx="12615927" cy="14853585"/>
          </a:xfrm>
          <a:custGeom>
            <a:avLst/>
            <a:gdLst/>
            <a:ahLst/>
            <a:cxnLst/>
            <a:rect l="l" t="t" r="r" b="b"/>
            <a:pathLst>
              <a:path w="12615927" h="14853585">
                <a:moveTo>
                  <a:pt x="0" y="0"/>
                </a:moveTo>
                <a:lnTo>
                  <a:pt x="12615927" y="0"/>
                </a:lnTo>
                <a:lnTo>
                  <a:pt x="12615927" y="14853585"/>
                </a:lnTo>
                <a:lnTo>
                  <a:pt x="0" y="14853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</a:blip>
            <a:stretch>
              <a:fillRect r="-9406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1508522" y="3557270"/>
            <a:ext cx="15270956" cy="355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599" spc="-11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Like any form of media however, </a:t>
            </a:r>
            <a:r>
              <a:rPr lang="en-US" sz="5599" b="1" spc="-111" dirty="0">
                <a:solidFill>
                  <a:srgbClr val="000000"/>
                </a:solidFill>
                <a:latin typeface="Miriam Libre Bold"/>
                <a:ea typeface="Miriam Libre Bold"/>
                <a:cs typeface="Miriam Libre Bold"/>
                <a:sym typeface="Miriam Libre Bold"/>
              </a:rPr>
              <a:t>authorities are growing more aggressive</a:t>
            </a:r>
            <a:r>
              <a:rPr lang="en-US" sz="5599" spc="-11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in hopes of monitoring and regulating our use of Internet to the point that they trample on our basic rights and make us more vulnerable.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20129"/>
            <a:ext cx="2083728" cy="1017142"/>
          </a:xfrm>
          <a:custGeom>
            <a:avLst/>
            <a:gdLst/>
            <a:ahLst/>
            <a:cxnLst/>
            <a:rect l="l" t="t" r="r" b="b"/>
            <a:pathLst>
              <a:path w="2083728" h="1017142">
                <a:moveTo>
                  <a:pt x="0" y="0"/>
                </a:moveTo>
                <a:lnTo>
                  <a:pt x="2083728" y="0"/>
                </a:lnTo>
                <a:lnTo>
                  <a:pt x="2083728" y="1017142"/>
                </a:lnTo>
                <a:lnTo>
                  <a:pt x="0" y="101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DB0D416-948D-4EC7-056F-42F14F22EF1F}"/>
              </a:ext>
            </a:extLst>
          </p:cNvPr>
          <p:cNvSpPr txBox="1"/>
          <p:nvPr/>
        </p:nvSpPr>
        <p:spPr>
          <a:xfrm>
            <a:off x="11378922" y="9201150"/>
            <a:ext cx="588037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 INTERNET FREEDOM NETWORK | DRAPAC 2025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1137D931-E9E6-7CB1-CCE5-2E097503A38D}"/>
              </a:ext>
            </a:extLst>
          </p:cNvPr>
          <p:cNvSpPr txBox="1"/>
          <p:nvPr/>
        </p:nvSpPr>
        <p:spPr>
          <a:xfrm>
            <a:off x="1508522" y="4407433"/>
            <a:ext cx="15270956" cy="14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599" spc="-11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Examples are </a:t>
            </a:r>
            <a:r>
              <a:rPr lang="en-US" sz="5599" spc="-111" dirty="0" err="1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Cyberlibel</a:t>
            </a:r>
            <a:r>
              <a:rPr lang="en-US" sz="5599" spc="-11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, SAFE Philippines, Anti-Terror Law, and </a:t>
            </a:r>
            <a:r>
              <a:rPr lang="en-US" sz="5599" b="1" spc="-111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SIM Card Registration.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2005" y="-3070045"/>
            <a:ext cx="25852010" cy="20518439"/>
            <a:chOff x="0" y="0"/>
            <a:chExt cx="34469347" cy="27357918"/>
          </a:xfrm>
        </p:grpSpPr>
        <p:sp>
          <p:nvSpPr>
            <p:cNvPr id="3" name="Freeform 3"/>
            <p:cNvSpPr/>
            <p:nvPr/>
          </p:nvSpPr>
          <p:spPr>
            <a:xfrm>
              <a:off x="18355438" y="0"/>
              <a:ext cx="13472410" cy="13438729"/>
            </a:xfrm>
            <a:custGeom>
              <a:avLst/>
              <a:gdLst/>
              <a:ahLst/>
              <a:cxnLst/>
              <a:rect l="l" t="t" r="r" b="b"/>
              <a:pathLst>
                <a:path w="13472410" h="13438729">
                  <a:moveTo>
                    <a:pt x="0" y="0"/>
                  </a:moveTo>
                  <a:lnTo>
                    <a:pt x="13472410" y="0"/>
                  </a:lnTo>
                  <a:lnTo>
                    <a:pt x="13472410" y="13438729"/>
                  </a:lnTo>
                  <a:lnTo>
                    <a:pt x="0" y="1343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833000" y="5282842"/>
              <a:ext cx="8636347" cy="8636347"/>
            </a:xfrm>
            <a:custGeom>
              <a:avLst/>
              <a:gdLst/>
              <a:ahLst/>
              <a:cxnLst/>
              <a:rect l="l" t="t" r="r" b="b"/>
              <a:pathLst>
                <a:path w="8636347" h="8636347">
                  <a:moveTo>
                    <a:pt x="0" y="0"/>
                  </a:moveTo>
                  <a:lnTo>
                    <a:pt x="8636347" y="0"/>
                  </a:lnTo>
                  <a:lnTo>
                    <a:pt x="8636347" y="8636348"/>
                  </a:lnTo>
                  <a:lnTo>
                    <a:pt x="0" y="863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5" name="Freeform 5"/>
            <p:cNvSpPr/>
            <p:nvPr/>
          </p:nvSpPr>
          <p:spPr>
            <a:xfrm rot="2700000">
              <a:off x="14069340" y="12076972"/>
              <a:ext cx="341599" cy="341599"/>
            </a:xfrm>
            <a:custGeom>
              <a:avLst/>
              <a:gdLst/>
              <a:ahLst/>
              <a:cxnLst/>
              <a:rect l="l" t="t" r="r" b="b"/>
              <a:pathLst>
                <a:path w="341599" h="341599">
                  <a:moveTo>
                    <a:pt x="0" y="0"/>
                  </a:moveTo>
                  <a:lnTo>
                    <a:pt x="341599" y="0"/>
                  </a:lnTo>
                  <a:lnTo>
                    <a:pt x="341599" y="341599"/>
                  </a:lnTo>
                  <a:lnTo>
                    <a:pt x="0" y="341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Freeform 6"/>
            <p:cNvSpPr/>
            <p:nvPr/>
          </p:nvSpPr>
          <p:spPr>
            <a:xfrm>
              <a:off x="6072977" y="11390451"/>
              <a:ext cx="16007486" cy="15967467"/>
            </a:xfrm>
            <a:custGeom>
              <a:avLst/>
              <a:gdLst/>
              <a:ahLst/>
              <a:cxnLst/>
              <a:rect l="l" t="t" r="r" b="b"/>
              <a:pathLst>
                <a:path w="16007486" h="15967467">
                  <a:moveTo>
                    <a:pt x="0" y="0"/>
                  </a:moveTo>
                  <a:lnTo>
                    <a:pt x="16007486" y="0"/>
                  </a:lnTo>
                  <a:lnTo>
                    <a:pt x="16007486" y="15967467"/>
                  </a:lnTo>
                  <a:lnTo>
                    <a:pt x="0" y="15967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92282" y="1434252"/>
              <a:ext cx="11643089" cy="10813519"/>
            </a:xfrm>
            <a:custGeom>
              <a:avLst/>
              <a:gdLst/>
              <a:ahLst/>
              <a:cxnLst/>
              <a:rect l="l" t="t" r="r" b="b"/>
              <a:pathLst>
                <a:path w="11643089" h="10813519">
                  <a:moveTo>
                    <a:pt x="0" y="0"/>
                  </a:moveTo>
                  <a:lnTo>
                    <a:pt x="11643090" y="0"/>
                  </a:lnTo>
                  <a:lnTo>
                    <a:pt x="11643090" y="10813520"/>
                  </a:lnTo>
                  <a:lnTo>
                    <a:pt x="0" y="1081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98593" y="524062"/>
              <a:ext cx="11777382" cy="11713142"/>
            </a:xfrm>
            <a:custGeom>
              <a:avLst/>
              <a:gdLst/>
              <a:ahLst/>
              <a:cxnLst/>
              <a:rect l="l" t="t" r="r" b="b"/>
              <a:pathLst>
                <a:path w="11777382" h="11713142">
                  <a:moveTo>
                    <a:pt x="0" y="0"/>
                  </a:moveTo>
                  <a:lnTo>
                    <a:pt x="11777382" y="0"/>
                  </a:lnTo>
                  <a:lnTo>
                    <a:pt x="11777382" y="11713142"/>
                  </a:lnTo>
                  <a:lnTo>
                    <a:pt x="0" y="1171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681754" y="10834632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2"/>
                  </a:lnTo>
                  <a:lnTo>
                    <a:pt x="0" y="122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20050" y="8797055"/>
              <a:ext cx="13373152" cy="13300208"/>
            </a:xfrm>
            <a:custGeom>
              <a:avLst/>
              <a:gdLst/>
              <a:ahLst/>
              <a:cxnLst/>
              <a:rect l="l" t="t" r="r" b="b"/>
              <a:pathLst>
                <a:path w="13373152" h="13300208">
                  <a:moveTo>
                    <a:pt x="0" y="0"/>
                  </a:moveTo>
                  <a:lnTo>
                    <a:pt x="13373152" y="0"/>
                  </a:lnTo>
                  <a:lnTo>
                    <a:pt x="13373152" y="13300208"/>
                  </a:lnTo>
                  <a:lnTo>
                    <a:pt x="0" y="1330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6559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1"/>
                  </a:lnTo>
                  <a:lnTo>
                    <a:pt x="0" y="1227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66750" y="-1375710"/>
            <a:ext cx="12615927" cy="14853585"/>
          </a:xfrm>
          <a:custGeom>
            <a:avLst/>
            <a:gdLst/>
            <a:ahLst/>
            <a:cxnLst/>
            <a:rect l="l" t="t" r="r" b="b"/>
            <a:pathLst>
              <a:path w="12615927" h="14853585">
                <a:moveTo>
                  <a:pt x="0" y="0"/>
                </a:moveTo>
                <a:lnTo>
                  <a:pt x="12615927" y="0"/>
                </a:lnTo>
                <a:lnTo>
                  <a:pt x="12615927" y="14853585"/>
                </a:lnTo>
                <a:lnTo>
                  <a:pt x="0" y="14853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</a:blip>
            <a:stretch>
              <a:fillRect r="-9406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2103224" y="3674645"/>
            <a:ext cx="14081553" cy="2939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6400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The </a:t>
            </a:r>
            <a:r>
              <a:rPr lang="en-US" sz="6400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vulnerabilities in our legislation </a:t>
            </a:r>
            <a:r>
              <a:rPr lang="en-US" sz="6400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show no sign of stopping here, as a </a:t>
            </a:r>
            <a:r>
              <a:rPr lang="en-US" sz="6400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new bill</a:t>
            </a:r>
            <a:r>
              <a:rPr lang="en-US" sz="6400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 was filed to </a:t>
            </a:r>
            <a:r>
              <a:rPr lang="en-US" sz="6400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require social media accounts to be registered.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20129"/>
            <a:ext cx="2083728" cy="1017142"/>
          </a:xfrm>
          <a:custGeom>
            <a:avLst/>
            <a:gdLst/>
            <a:ahLst/>
            <a:cxnLst/>
            <a:rect l="l" t="t" r="r" b="b"/>
            <a:pathLst>
              <a:path w="2083728" h="1017142">
                <a:moveTo>
                  <a:pt x="0" y="0"/>
                </a:moveTo>
                <a:lnTo>
                  <a:pt x="2083728" y="0"/>
                </a:lnTo>
                <a:lnTo>
                  <a:pt x="2083728" y="1017142"/>
                </a:lnTo>
                <a:lnTo>
                  <a:pt x="0" y="101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38D4277-1111-4A69-A258-A0AAC02BDCCC}"/>
              </a:ext>
            </a:extLst>
          </p:cNvPr>
          <p:cNvSpPr txBox="1"/>
          <p:nvPr/>
        </p:nvSpPr>
        <p:spPr>
          <a:xfrm>
            <a:off x="11378922" y="9201150"/>
            <a:ext cx="588037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 INTERNET FREEDOM NETWORK | DRAPAC 2025</a:t>
            </a:r>
          </a:p>
        </p:txBody>
      </p:sp>
      <p:pic>
        <p:nvPicPr>
          <p:cNvPr id="1026" name="Picture 2" descr="SMART risks user privacy by sharing SIM registration data with foreign company ZOLOZ Global">
            <a:extLst>
              <a:ext uri="{FF2B5EF4-FFF2-40B4-BE49-F238E27FC236}">
                <a16:creationId xmlns:a16="http://schemas.microsoft.com/office/drawing/2014/main" id="{06CED270-C84E-6505-F4A8-DA923DFD5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0"/>
          <a:stretch>
            <a:fillRect/>
          </a:stretch>
        </p:blipFill>
        <p:spPr bwMode="auto">
          <a:xfrm>
            <a:off x="1946454" y="2371725"/>
            <a:ext cx="1439509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FEC6CAB0-80EA-8A31-AF55-80BEAAB6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37" y="1379624"/>
            <a:ext cx="8856727" cy="75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76AA19-E575-7C12-C1C1-10411A5186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5645" y="2361080"/>
            <a:ext cx="10016711" cy="55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2005" y="-3070045"/>
            <a:ext cx="25852010" cy="20518439"/>
            <a:chOff x="0" y="0"/>
            <a:chExt cx="34469347" cy="27357918"/>
          </a:xfrm>
        </p:grpSpPr>
        <p:sp>
          <p:nvSpPr>
            <p:cNvPr id="3" name="Freeform 3"/>
            <p:cNvSpPr/>
            <p:nvPr/>
          </p:nvSpPr>
          <p:spPr>
            <a:xfrm>
              <a:off x="18355438" y="0"/>
              <a:ext cx="13472410" cy="13438729"/>
            </a:xfrm>
            <a:custGeom>
              <a:avLst/>
              <a:gdLst/>
              <a:ahLst/>
              <a:cxnLst/>
              <a:rect l="l" t="t" r="r" b="b"/>
              <a:pathLst>
                <a:path w="13472410" h="13438729">
                  <a:moveTo>
                    <a:pt x="0" y="0"/>
                  </a:moveTo>
                  <a:lnTo>
                    <a:pt x="13472410" y="0"/>
                  </a:lnTo>
                  <a:lnTo>
                    <a:pt x="13472410" y="13438729"/>
                  </a:lnTo>
                  <a:lnTo>
                    <a:pt x="0" y="1343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833000" y="5282842"/>
              <a:ext cx="8636347" cy="8636347"/>
            </a:xfrm>
            <a:custGeom>
              <a:avLst/>
              <a:gdLst/>
              <a:ahLst/>
              <a:cxnLst/>
              <a:rect l="l" t="t" r="r" b="b"/>
              <a:pathLst>
                <a:path w="8636347" h="8636347">
                  <a:moveTo>
                    <a:pt x="0" y="0"/>
                  </a:moveTo>
                  <a:lnTo>
                    <a:pt x="8636347" y="0"/>
                  </a:lnTo>
                  <a:lnTo>
                    <a:pt x="8636347" y="8636348"/>
                  </a:lnTo>
                  <a:lnTo>
                    <a:pt x="0" y="863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5" name="Freeform 5"/>
            <p:cNvSpPr/>
            <p:nvPr/>
          </p:nvSpPr>
          <p:spPr>
            <a:xfrm rot="2700000">
              <a:off x="14069340" y="12076972"/>
              <a:ext cx="341599" cy="341599"/>
            </a:xfrm>
            <a:custGeom>
              <a:avLst/>
              <a:gdLst/>
              <a:ahLst/>
              <a:cxnLst/>
              <a:rect l="l" t="t" r="r" b="b"/>
              <a:pathLst>
                <a:path w="341599" h="341599">
                  <a:moveTo>
                    <a:pt x="0" y="0"/>
                  </a:moveTo>
                  <a:lnTo>
                    <a:pt x="341599" y="0"/>
                  </a:lnTo>
                  <a:lnTo>
                    <a:pt x="341599" y="341599"/>
                  </a:lnTo>
                  <a:lnTo>
                    <a:pt x="0" y="341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Freeform 6"/>
            <p:cNvSpPr/>
            <p:nvPr/>
          </p:nvSpPr>
          <p:spPr>
            <a:xfrm>
              <a:off x="6072977" y="11390451"/>
              <a:ext cx="16007486" cy="15967467"/>
            </a:xfrm>
            <a:custGeom>
              <a:avLst/>
              <a:gdLst/>
              <a:ahLst/>
              <a:cxnLst/>
              <a:rect l="l" t="t" r="r" b="b"/>
              <a:pathLst>
                <a:path w="16007486" h="15967467">
                  <a:moveTo>
                    <a:pt x="0" y="0"/>
                  </a:moveTo>
                  <a:lnTo>
                    <a:pt x="16007486" y="0"/>
                  </a:lnTo>
                  <a:lnTo>
                    <a:pt x="16007486" y="15967467"/>
                  </a:lnTo>
                  <a:lnTo>
                    <a:pt x="0" y="15967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92282" y="1434252"/>
              <a:ext cx="11643089" cy="10813519"/>
            </a:xfrm>
            <a:custGeom>
              <a:avLst/>
              <a:gdLst/>
              <a:ahLst/>
              <a:cxnLst/>
              <a:rect l="l" t="t" r="r" b="b"/>
              <a:pathLst>
                <a:path w="11643089" h="10813519">
                  <a:moveTo>
                    <a:pt x="0" y="0"/>
                  </a:moveTo>
                  <a:lnTo>
                    <a:pt x="11643090" y="0"/>
                  </a:lnTo>
                  <a:lnTo>
                    <a:pt x="11643090" y="10813520"/>
                  </a:lnTo>
                  <a:lnTo>
                    <a:pt x="0" y="1081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98593" y="524062"/>
              <a:ext cx="11777382" cy="11713142"/>
            </a:xfrm>
            <a:custGeom>
              <a:avLst/>
              <a:gdLst/>
              <a:ahLst/>
              <a:cxnLst/>
              <a:rect l="l" t="t" r="r" b="b"/>
              <a:pathLst>
                <a:path w="11777382" h="11713142">
                  <a:moveTo>
                    <a:pt x="0" y="0"/>
                  </a:moveTo>
                  <a:lnTo>
                    <a:pt x="11777382" y="0"/>
                  </a:lnTo>
                  <a:lnTo>
                    <a:pt x="11777382" y="11713142"/>
                  </a:lnTo>
                  <a:lnTo>
                    <a:pt x="0" y="1171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681754" y="10834632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2"/>
                  </a:lnTo>
                  <a:lnTo>
                    <a:pt x="0" y="122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20050" y="8797055"/>
              <a:ext cx="13373152" cy="13300208"/>
            </a:xfrm>
            <a:custGeom>
              <a:avLst/>
              <a:gdLst/>
              <a:ahLst/>
              <a:cxnLst/>
              <a:rect l="l" t="t" r="r" b="b"/>
              <a:pathLst>
                <a:path w="13373152" h="13300208">
                  <a:moveTo>
                    <a:pt x="0" y="0"/>
                  </a:moveTo>
                  <a:lnTo>
                    <a:pt x="13373152" y="0"/>
                  </a:lnTo>
                  <a:lnTo>
                    <a:pt x="13373152" y="13300208"/>
                  </a:lnTo>
                  <a:lnTo>
                    <a:pt x="0" y="1330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6559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1"/>
                  </a:lnTo>
                  <a:lnTo>
                    <a:pt x="0" y="1227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66750" y="-1375710"/>
            <a:ext cx="12615927" cy="14853585"/>
          </a:xfrm>
          <a:custGeom>
            <a:avLst/>
            <a:gdLst/>
            <a:ahLst/>
            <a:cxnLst/>
            <a:rect l="l" t="t" r="r" b="b"/>
            <a:pathLst>
              <a:path w="12615927" h="14853585">
                <a:moveTo>
                  <a:pt x="0" y="0"/>
                </a:moveTo>
                <a:lnTo>
                  <a:pt x="12615927" y="0"/>
                </a:lnTo>
                <a:lnTo>
                  <a:pt x="12615927" y="14853585"/>
                </a:lnTo>
                <a:lnTo>
                  <a:pt x="0" y="14853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</a:blip>
            <a:stretch>
              <a:fillRect r="-9406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1148656" y="3330215"/>
            <a:ext cx="15990689" cy="3626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6000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What can we do in the </a:t>
            </a:r>
            <a:r>
              <a:rPr lang="en-US" sz="6000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state of privacy?</a:t>
            </a:r>
          </a:p>
          <a:p>
            <a:pPr algn="ctr">
              <a:lnSpc>
                <a:spcPts val="5599"/>
              </a:lnSpc>
            </a:pPr>
            <a:endParaRPr lang="en-US" sz="5599" spc="-130" dirty="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algn="ctr">
              <a:lnSpc>
                <a:spcPts val="5599"/>
              </a:lnSpc>
            </a:pPr>
            <a:r>
              <a:rPr lang="en-US" sz="5599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Integrate privacy and security into your daily activities. UP Internet encourages this through its </a:t>
            </a:r>
            <a:r>
              <a:rPr lang="en-US" sz="5599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cybersecurity workshops for the people.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20129"/>
            <a:ext cx="2083728" cy="1017142"/>
          </a:xfrm>
          <a:custGeom>
            <a:avLst/>
            <a:gdLst/>
            <a:ahLst/>
            <a:cxnLst/>
            <a:rect l="l" t="t" r="r" b="b"/>
            <a:pathLst>
              <a:path w="2083728" h="1017142">
                <a:moveTo>
                  <a:pt x="0" y="0"/>
                </a:moveTo>
                <a:lnTo>
                  <a:pt x="2083728" y="0"/>
                </a:lnTo>
                <a:lnTo>
                  <a:pt x="2083728" y="1017142"/>
                </a:lnTo>
                <a:lnTo>
                  <a:pt x="0" y="101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F4BDD31C-0555-64FE-D608-1F48F0499942}"/>
              </a:ext>
            </a:extLst>
          </p:cNvPr>
          <p:cNvSpPr txBox="1"/>
          <p:nvPr/>
        </p:nvSpPr>
        <p:spPr>
          <a:xfrm>
            <a:off x="11378922" y="9201150"/>
            <a:ext cx="588037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 INTERNET FREEDOM NETWORK | DRAPAC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2005" y="-3070045"/>
            <a:ext cx="25852010" cy="20518439"/>
            <a:chOff x="0" y="0"/>
            <a:chExt cx="34469347" cy="27357918"/>
          </a:xfrm>
        </p:grpSpPr>
        <p:sp>
          <p:nvSpPr>
            <p:cNvPr id="3" name="Freeform 3"/>
            <p:cNvSpPr/>
            <p:nvPr/>
          </p:nvSpPr>
          <p:spPr>
            <a:xfrm>
              <a:off x="18355438" y="0"/>
              <a:ext cx="13472410" cy="13438729"/>
            </a:xfrm>
            <a:custGeom>
              <a:avLst/>
              <a:gdLst/>
              <a:ahLst/>
              <a:cxnLst/>
              <a:rect l="l" t="t" r="r" b="b"/>
              <a:pathLst>
                <a:path w="13472410" h="13438729">
                  <a:moveTo>
                    <a:pt x="0" y="0"/>
                  </a:moveTo>
                  <a:lnTo>
                    <a:pt x="13472410" y="0"/>
                  </a:lnTo>
                  <a:lnTo>
                    <a:pt x="13472410" y="13438729"/>
                  </a:lnTo>
                  <a:lnTo>
                    <a:pt x="0" y="1343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833000" y="5282842"/>
              <a:ext cx="8636347" cy="8636347"/>
            </a:xfrm>
            <a:custGeom>
              <a:avLst/>
              <a:gdLst/>
              <a:ahLst/>
              <a:cxnLst/>
              <a:rect l="l" t="t" r="r" b="b"/>
              <a:pathLst>
                <a:path w="8636347" h="8636347">
                  <a:moveTo>
                    <a:pt x="0" y="0"/>
                  </a:moveTo>
                  <a:lnTo>
                    <a:pt x="8636347" y="0"/>
                  </a:lnTo>
                  <a:lnTo>
                    <a:pt x="8636347" y="8636348"/>
                  </a:lnTo>
                  <a:lnTo>
                    <a:pt x="0" y="863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5" name="Freeform 5"/>
            <p:cNvSpPr/>
            <p:nvPr/>
          </p:nvSpPr>
          <p:spPr>
            <a:xfrm rot="2700000">
              <a:off x="14069340" y="12076972"/>
              <a:ext cx="341599" cy="341599"/>
            </a:xfrm>
            <a:custGeom>
              <a:avLst/>
              <a:gdLst/>
              <a:ahLst/>
              <a:cxnLst/>
              <a:rect l="l" t="t" r="r" b="b"/>
              <a:pathLst>
                <a:path w="341599" h="341599">
                  <a:moveTo>
                    <a:pt x="0" y="0"/>
                  </a:moveTo>
                  <a:lnTo>
                    <a:pt x="341599" y="0"/>
                  </a:lnTo>
                  <a:lnTo>
                    <a:pt x="341599" y="341599"/>
                  </a:lnTo>
                  <a:lnTo>
                    <a:pt x="0" y="341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Freeform 6"/>
            <p:cNvSpPr/>
            <p:nvPr/>
          </p:nvSpPr>
          <p:spPr>
            <a:xfrm>
              <a:off x="6072977" y="11390451"/>
              <a:ext cx="16007486" cy="15967467"/>
            </a:xfrm>
            <a:custGeom>
              <a:avLst/>
              <a:gdLst/>
              <a:ahLst/>
              <a:cxnLst/>
              <a:rect l="l" t="t" r="r" b="b"/>
              <a:pathLst>
                <a:path w="16007486" h="15967467">
                  <a:moveTo>
                    <a:pt x="0" y="0"/>
                  </a:moveTo>
                  <a:lnTo>
                    <a:pt x="16007486" y="0"/>
                  </a:lnTo>
                  <a:lnTo>
                    <a:pt x="16007486" y="15967467"/>
                  </a:lnTo>
                  <a:lnTo>
                    <a:pt x="0" y="15967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92282" y="1434252"/>
              <a:ext cx="11643089" cy="10813519"/>
            </a:xfrm>
            <a:custGeom>
              <a:avLst/>
              <a:gdLst/>
              <a:ahLst/>
              <a:cxnLst/>
              <a:rect l="l" t="t" r="r" b="b"/>
              <a:pathLst>
                <a:path w="11643089" h="10813519">
                  <a:moveTo>
                    <a:pt x="0" y="0"/>
                  </a:moveTo>
                  <a:lnTo>
                    <a:pt x="11643090" y="0"/>
                  </a:lnTo>
                  <a:lnTo>
                    <a:pt x="11643090" y="10813520"/>
                  </a:lnTo>
                  <a:lnTo>
                    <a:pt x="0" y="1081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98593" y="524062"/>
              <a:ext cx="11777382" cy="11713142"/>
            </a:xfrm>
            <a:custGeom>
              <a:avLst/>
              <a:gdLst/>
              <a:ahLst/>
              <a:cxnLst/>
              <a:rect l="l" t="t" r="r" b="b"/>
              <a:pathLst>
                <a:path w="11777382" h="11713142">
                  <a:moveTo>
                    <a:pt x="0" y="0"/>
                  </a:moveTo>
                  <a:lnTo>
                    <a:pt x="11777382" y="0"/>
                  </a:lnTo>
                  <a:lnTo>
                    <a:pt x="11777382" y="11713142"/>
                  </a:lnTo>
                  <a:lnTo>
                    <a:pt x="0" y="1171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681754" y="10834632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2"/>
                  </a:lnTo>
                  <a:lnTo>
                    <a:pt x="0" y="122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320050" y="8797055"/>
              <a:ext cx="13373152" cy="13300208"/>
            </a:xfrm>
            <a:custGeom>
              <a:avLst/>
              <a:gdLst/>
              <a:ahLst/>
              <a:cxnLst/>
              <a:rect l="l" t="t" r="r" b="b"/>
              <a:pathLst>
                <a:path w="13373152" h="13300208">
                  <a:moveTo>
                    <a:pt x="0" y="0"/>
                  </a:moveTo>
                  <a:lnTo>
                    <a:pt x="13373152" y="0"/>
                  </a:lnTo>
                  <a:lnTo>
                    <a:pt x="13373152" y="13300208"/>
                  </a:lnTo>
                  <a:lnTo>
                    <a:pt x="0" y="13300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6559"/>
              <a:ext cx="13220664" cy="12278691"/>
            </a:xfrm>
            <a:custGeom>
              <a:avLst/>
              <a:gdLst/>
              <a:ahLst/>
              <a:cxnLst/>
              <a:rect l="l" t="t" r="r" b="b"/>
              <a:pathLst>
                <a:path w="13220664" h="12278691">
                  <a:moveTo>
                    <a:pt x="0" y="0"/>
                  </a:moveTo>
                  <a:lnTo>
                    <a:pt x="13220664" y="0"/>
                  </a:lnTo>
                  <a:lnTo>
                    <a:pt x="13220664" y="12278691"/>
                  </a:lnTo>
                  <a:lnTo>
                    <a:pt x="0" y="1227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3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666750" y="-1375710"/>
            <a:ext cx="12615927" cy="14853585"/>
          </a:xfrm>
          <a:custGeom>
            <a:avLst/>
            <a:gdLst/>
            <a:ahLst/>
            <a:cxnLst/>
            <a:rect l="l" t="t" r="r" b="b"/>
            <a:pathLst>
              <a:path w="12615927" h="14853585">
                <a:moveTo>
                  <a:pt x="0" y="0"/>
                </a:moveTo>
                <a:lnTo>
                  <a:pt x="12615927" y="0"/>
                </a:lnTo>
                <a:lnTo>
                  <a:pt x="12615927" y="14853585"/>
                </a:lnTo>
                <a:lnTo>
                  <a:pt x="0" y="14853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</a:blip>
            <a:stretch>
              <a:fillRect r="-94060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1028700" y="520129"/>
            <a:ext cx="2083728" cy="1017142"/>
          </a:xfrm>
          <a:custGeom>
            <a:avLst/>
            <a:gdLst/>
            <a:ahLst/>
            <a:cxnLst/>
            <a:rect l="l" t="t" r="r" b="b"/>
            <a:pathLst>
              <a:path w="2083728" h="1017142">
                <a:moveTo>
                  <a:pt x="0" y="0"/>
                </a:moveTo>
                <a:lnTo>
                  <a:pt x="2083728" y="0"/>
                </a:lnTo>
                <a:lnTo>
                  <a:pt x="2083728" y="1017142"/>
                </a:lnTo>
                <a:lnTo>
                  <a:pt x="0" y="101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93D5FC1-5297-AB12-28D8-D131ACA7B464}"/>
              </a:ext>
            </a:extLst>
          </p:cNvPr>
          <p:cNvSpPr txBox="1"/>
          <p:nvPr/>
        </p:nvSpPr>
        <p:spPr>
          <a:xfrm>
            <a:off x="11378922" y="9201150"/>
            <a:ext cx="5880378" cy="33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 INTERNET FREEDOM NETWORK | DRAPAC 2025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AE274DE-6E3B-BCD5-341F-2591CAB6AAC5}"/>
              </a:ext>
            </a:extLst>
          </p:cNvPr>
          <p:cNvSpPr txBox="1"/>
          <p:nvPr/>
        </p:nvSpPr>
        <p:spPr>
          <a:xfrm>
            <a:off x="1268611" y="3482318"/>
            <a:ext cx="15750778" cy="289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6400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Take part in the campaign for privacy!</a:t>
            </a:r>
          </a:p>
          <a:p>
            <a:pPr algn="ctr">
              <a:lnSpc>
                <a:spcPts val="5599"/>
              </a:lnSpc>
            </a:pPr>
            <a:endParaRPr lang="en-US" sz="6400" b="1" spc="-130" dirty="0">
              <a:solidFill>
                <a:srgbClr val="000000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algn="ctr">
              <a:lnSpc>
                <a:spcPts val="5599"/>
              </a:lnSpc>
            </a:pPr>
            <a:r>
              <a:rPr lang="en-US" sz="6400" b="1" spc="-130" dirty="0">
                <a:solidFill>
                  <a:srgbClr val="000000"/>
                </a:solidFill>
                <a:latin typeface="Miriam Libre"/>
                <a:ea typeface="Miriam Libre"/>
                <a:cs typeface="Miriam Libre"/>
                <a:sym typeface="Miriam Libre"/>
              </a:rPr>
              <a:t>Connect with us through upinternet.org@protonmail.com.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193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Miriam Libre Bold</vt:lpstr>
      <vt:lpstr>Arial</vt:lpstr>
      <vt:lpstr>Poppins</vt:lpstr>
      <vt:lpstr>Miriam Libre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Initiate MY x UP Internet - Slides</dc:title>
  <cp:lastModifiedBy>Justine Marie Fuentes</cp:lastModifiedBy>
  <cp:revision>3</cp:revision>
  <dcterms:created xsi:type="dcterms:W3CDTF">2006-08-16T00:00:00Z</dcterms:created>
  <dcterms:modified xsi:type="dcterms:W3CDTF">2025-08-25T04:52:09Z</dcterms:modified>
  <dc:identifier>DAGxCCtsCu8</dc:identifier>
</cp:coreProperties>
</file>